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311708" y="992767"/>
            <a:ext cx="8520601" cy="27369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311699" y="3778832"/>
            <a:ext cx="8520602" cy="10569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/>
          <p:nvPr>
            <p:ph type="title" hasCustomPrompt="1"/>
          </p:nvPr>
        </p:nvSpPr>
        <p:spPr>
          <a:xfrm>
            <a:off x="311699" y="1474833"/>
            <a:ext cx="8520602" cy="261810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92" name="Nivel de texto 1…"/>
          <p:cNvSpPr txBox="1"/>
          <p:nvPr>
            <p:ph type="body" sz="half" idx="1"/>
          </p:nvPr>
        </p:nvSpPr>
        <p:spPr>
          <a:xfrm>
            <a:off x="311699" y="4202967"/>
            <a:ext cx="8520602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/>
          <p:nvPr>
            <p:ph type="title"/>
          </p:nvPr>
        </p:nvSpPr>
        <p:spPr>
          <a:xfrm>
            <a:off x="311699" y="2867799"/>
            <a:ext cx="8520602" cy="11223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Texto del título</a:t>
            </a:r>
          </a:p>
        </p:txBody>
      </p:sp>
      <p:sp>
        <p:nvSpPr>
          <p:cNvPr id="2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29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8" name="Nivel de texto 1…"/>
          <p:cNvSpPr txBox="1"/>
          <p:nvPr>
            <p:ph type="body" sz="half" idx="1"/>
          </p:nvPr>
        </p:nvSpPr>
        <p:spPr>
          <a:xfrm>
            <a:off x="311699" y="1536633"/>
            <a:ext cx="3999902" cy="45552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9" name="Google Shape;23;p5"/>
          <p:cNvSpPr txBox="1"/>
          <p:nvPr>
            <p:ph type="body" sz="half" idx="21"/>
          </p:nvPr>
        </p:nvSpPr>
        <p:spPr>
          <a:xfrm>
            <a:off x="4832399" y="1536632"/>
            <a:ext cx="3999902" cy="4555202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o del título"/>
          <p:cNvSpPr txBox="1"/>
          <p:nvPr>
            <p:ph type="title"/>
          </p:nvPr>
        </p:nvSpPr>
        <p:spPr>
          <a:xfrm>
            <a:off x="311699" y="740799"/>
            <a:ext cx="2808001" cy="1007702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Texto del título</a:t>
            </a:r>
          </a:p>
        </p:txBody>
      </p:sp>
      <p:sp>
        <p:nvSpPr>
          <p:cNvPr id="56" name="Nivel de texto 1…"/>
          <p:cNvSpPr txBox="1"/>
          <p:nvPr>
            <p:ph type="body" sz="quarter" idx="1"/>
          </p:nvPr>
        </p:nvSpPr>
        <p:spPr>
          <a:xfrm>
            <a:off x="311699" y="1852800"/>
            <a:ext cx="2808001" cy="42393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o del título"/>
          <p:cNvSpPr txBox="1"/>
          <p:nvPr>
            <p:ph type="title"/>
          </p:nvPr>
        </p:nvSpPr>
        <p:spPr>
          <a:xfrm>
            <a:off x="490250" y="600199"/>
            <a:ext cx="6367801" cy="5454302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Texto del título</a:t>
            </a:r>
          </a:p>
        </p:txBody>
      </p:sp>
      <p:sp>
        <p:nvSpPr>
          <p:cNvPr id="6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67"/>
            <a:ext cx="4572000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" name="Texto del título"/>
          <p:cNvSpPr txBox="1"/>
          <p:nvPr>
            <p:ph type="title"/>
          </p:nvPr>
        </p:nvSpPr>
        <p:spPr>
          <a:xfrm>
            <a:off x="265500" y="1644232"/>
            <a:ext cx="4045200" cy="19764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Texto del título</a:t>
            </a:r>
          </a:p>
        </p:txBody>
      </p:sp>
      <p:sp>
        <p:nvSpPr>
          <p:cNvPr id="74" name="Nivel de texto 1…"/>
          <p:cNvSpPr txBox="1"/>
          <p:nvPr>
            <p:ph type="body" sz="quarter" idx="1"/>
          </p:nvPr>
        </p:nvSpPr>
        <p:spPr>
          <a:xfrm>
            <a:off x="265500" y="3737433"/>
            <a:ext cx="4045200" cy="16467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5" name="Google Shape;39;p9"/>
          <p:cNvSpPr txBox="1"/>
          <p:nvPr>
            <p:ph type="body" sz="half" idx="21"/>
          </p:nvPr>
        </p:nvSpPr>
        <p:spPr>
          <a:xfrm>
            <a:off x="4939500" y="965433"/>
            <a:ext cx="3837000" cy="4926901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Nivel de texto 1…"/>
          <p:cNvSpPr txBox="1"/>
          <p:nvPr>
            <p:ph type="body" sz="quarter" idx="1"/>
          </p:nvPr>
        </p:nvSpPr>
        <p:spPr>
          <a:xfrm>
            <a:off x="311699" y="5640766"/>
            <a:ext cx="5998802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311699" y="593366"/>
            <a:ext cx="8520602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311699" y="1536633"/>
            <a:ext cx="8520602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8684345" y="6320774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 fontScale="100000" lnSpcReduction="0"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01.jpgGoogle Shape;54;p13" descr="01.jpgGoogle Shape;5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09.jpgGoogle Shape;104;p23" descr="09.jpgGoogle Shape;104;p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12.jpgGoogle Shape;109;p24" descr="12.jpgGoogle Shape;109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11.jpgGoogle Shape;114;p25" descr="11.jpgGoogle Shape;114;p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14.jpgGoogle Shape;124;p27" descr="14.jpgGoogle Shape;124;p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13.jpgGoogle Shape;129;p28" descr="13.jpgGoogle Shape;129;p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14.jpgGoogle Shape;134;p29" descr="14.jpgGoogle Shape;134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23.jpgGoogle Shape;139;p30" descr="23.jpgGoogle Shape;139;p3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5.jpgGoogle Shape;59;p14" descr="15.jpgGoogle Shape;59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02.jpgGoogle Shape;64;p15" descr="02.jpgGoogle Shape;64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04.jpgGoogle Shape;69;p16" descr="04.jpgGoogle Shape;69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04.jpgGoogle Shape;74;p17" descr="04.jpgGoogle Shape;74;p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06.jpgGoogle Shape;79;p18" descr="06.jpgGoogle Shape;79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06.jpgGoogle Shape;84;p19" descr="06.jpgGoogle Shape;84;p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008.jpgGoogle Shape;89;p20" descr="008.jpgGoogle Shape;89;p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09.jpgGoogle Shape;94;p21" descr="09.jpgGoogle Shape;94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