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992100" cy="97536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4621" autoAdjust="0"/>
  </p:normalViewPr>
  <p:slideViewPr>
    <p:cSldViewPr>
      <p:cViewPr varScale="1">
        <p:scale>
          <a:sx n="95" d="100"/>
          <a:sy n="95" d="100"/>
        </p:scale>
        <p:origin x="178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927C331-38B7-8045-9EED-2046B874E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9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C6C40A-22FA-A741-83BB-E2FB013B9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085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373E316-E63C-2248-8D70-6785393B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83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8B39CD-6256-AF47-8887-79AF61355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6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E74479-7FE1-4C4C-8EA2-FCBAE7ABF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50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F7F053-DD12-DE44-BA56-3E03A37F3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5A80199-8E23-6445-B13F-AFAF6FAFC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5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213C0B-A7DE-2042-A7AF-B958B75E6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0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67AE93C-6450-FB4B-AEC5-76B951524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2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D16743-9A26-324C-B02E-40EBC4B72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35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CA2271-BCAA-5943-8621-BFA0A1BC4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66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24D9C6D-186C-784C-921B-059489C78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26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E7D720B-C885-FA41-A01D-596B87766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9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A7C719F-DF49-3148-969C-DBF389BE6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8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720D1-F6EA-8645-BB68-2A2942058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1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FE94AA-66CC-5846-BFCD-06604ADCA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1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3F54C24-CC30-4643-96FE-39C5B0AEB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21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10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Personalizado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NUVIX PRESENTATION</dc:title>
  <cp:lastModifiedBy>Microsoft Office User</cp:lastModifiedBy>
  <cp:revision>2</cp:revision>
  <dcterms:created xsi:type="dcterms:W3CDTF">2006-08-16T00:00:00Z</dcterms:created>
  <dcterms:modified xsi:type="dcterms:W3CDTF">2025-09-30T13:41:29Z</dcterms:modified>
  <dc:identifier>DAG0dLifz8c</dc:identifier>
</cp:coreProperties>
</file>